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368" r:id="rId82"/>
    <p:sldId id="367" r:id="rId83"/>
    <p:sldId id="428" r:id="rId84"/>
    <p:sldId id="42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368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9825" autoAdjust="0"/>
  </p:normalViewPr>
  <p:slideViewPr>
    <p:cSldViewPr snapToGrid="0" snapToObjects="1">
      <p:cViewPr>
        <p:scale>
          <a:sx n="81" d="100"/>
          <a:sy n="81" d="100"/>
        </p:scale>
        <p:origin x="-1344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10-70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6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51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</a:t>
            </a:r>
            <a:r>
              <a:rPr lang="en-US" sz="3800" dirty="0" smtClean="0"/>
              <a:t>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</a:t>
            </a:r>
            <a:r>
              <a:rPr lang="en-US" sz="3800" dirty="0" smtClean="0"/>
              <a:t>compositions will the formed </a:t>
            </a:r>
            <a:r>
              <a:rPr lang="en-US" sz="3800" dirty="0" smtClean="0"/>
              <a:t>    giant </a:t>
            </a:r>
            <a:r>
              <a:rPr lang="en-US" sz="3800" dirty="0" smtClean="0"/>
              <a:t>planets have obtained</a:t>
            </a:r>
            <a:r>
              <a:rPr lang="en-US" sz="3800" dirty="0" smtClean="0"/>
              <a:t>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slide restating results both from core accretion and snowlines papers</a:t>
            </a:r>
          </a:p>
          <a:p>
            <a:r>
              <a:rPr lang="en-US" dirty="0" smtClean="0"/>
              <a:t>Future directions: table from paper I and chemical timescale plot from Semenov &amp; </a:t>
            </a:r>
            <a:r>
              <a:rPr lang="en-US" dirty="0" err="1" smtClean="0"/>
              <a:t>Wiebe</a:t>
            </a:r>
            <a:r>
              <a:rPr lang="en-US" dirty="0" smtClean="0"/>
              <a:t> 2011 plot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45774</TotalTime>
  <Words>3252</Words>
  <Application>Microsoft Macintosh PowerPoint</Application>
  <PresentationFormat>On-screen Show (4:3)</PresentationFormat>
  <Paragraphs>433</Paragraphs>
  <Slides>84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534</cp:revision>
  <dcterms:created xsi:type="dcterms:W3CDTF">2013-05-20T23:08:21Z</dcterms:created>
  <dcterms:modified xsi:type="dcterms:W3CDTF">2016-04-23T01:19:51Z</dcterms:modified>
</cp:coreProperties>
</file>